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006FB3"/>
    <a:srgbClr val="35BBE2"/>
    <a:srgbClr val="962216"/>
    <a:srgbClr val="C05426"/>
    <a:srgbClr val="FDB714"/>
    <a:srgbClr val="51682E"/>
    <a:srgbClr val="FFFFFF"/>
    <a:srgbClr val="B9D031"/>
    <a:srgbClr val="5B7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05386"/>
                </a:solidFill>
              </a:rPr>
              <a:t>Почему мы лучшие?</a:t>
            </a:r>
            <a:endParaRPr lang="ru-RU" sz="5400" b="1" dirty="0">
              <a:solidFill>
                <a:srgbClr val="00538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385" y="2286000"/>
            <a:ext cx="757981" cy="1116484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404366" y="2286000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8394" y="220215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383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386"/>
                </a:solidFill>
              </a:rPr>
              <a:t>Мы предлагаем Вам лучший товар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93825" y="3697759"/>
            <a:ext cx="757981" cy="1116484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251806" y="369775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40271" y="364231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5823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386"/>
                </a:solidFill>
              </a:rPr>
              <a:t>У нас лучшие цены на рынке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56432" y="5148186"/>
            <a:ext cx="757981" cy="1116484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614413" y="5148186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900311" y="501046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58430" y="534670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386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19949" y="6582849"/>
            <a:ext cx="757981" cy="1116484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377930" y="658284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2279" y="645062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21947" y="693918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386"/>
                </a:solidFill>
              </a:rPr>
              <a:t>экономия вашего времени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66791" y="8049042"/>
            <a:ext cx="757981" cy="1116484"/>
          </a:xfrm>
          <a:prstGeom prst="rect">
            <a:avLst/>
          </a:prstGeom>
          <a:solidFill>
            <a:srgbClr val="35B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724772" y="8049042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972319" y="784208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68789" y="840537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386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2011-06-21T00:38:45Z</dcterms:modified>
</cp:coreProperties>
</file>